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61" r:id="rId9"/>
    <p:sldId id="262" r:id="rId10"/>
    <p:sldId id="263" r:id="rId11"/>
    <p:sldId id="279" r:id="rId12"/>
    <p:sldId id="264" r:id="rId13"/>
    <p:sldId id="265" r:id="rId14"/>
    <p:sldId id="280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7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5DE0-AD02-43A2-BDA0-256DFC472BD7}" type="datetimeFigureOut">
              <a:rPr lang="en-CA" smtClean="0"/>
              <a:pPr/>
              <a:t>31/10/2015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31D8-BCF1-4B67-8BF0-28B4900DB1B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rl-96164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908720"/>
            <a:ext cx="5182344" cy="4320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Come Just As You Are</a:t>
            </a:r>
            <a:b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(For You I Am Praying</a:t>
            </a: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b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以你本相前來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我在為你禱告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en-C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lding-hands-75287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4387"/>
            <a:ext cx="9144000" cy="5229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040560"/>
          </a:xfr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79375"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I am praying, </a:t>
            </a: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79375"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I am praying,</a:t>
            </a:r>
          </a:p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I am praying, </a:t>
            </a: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praying for you.</a:t>
            </a: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我在為你代禱，我在為你代禱。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我在為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你代禱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，我在為你禱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告。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-hands-75287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4387"/>
            <a:ext cx="9144000" cy="52292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  <a:solidFill>
            <a:schemeClr val="bg1">
              <a:lumMod val="50000"/>
              <a:alpha val="35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ninging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Imana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ngw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ikwereke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Ng’umwakire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ngusabira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79375"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I am praying,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I am praying,</a:t>
            </a:r>
          </a:p>
          <a:p>
            <a:pPr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I am praying,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praying for you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我在為你代禱，我在為你代禱。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  <a:p>
            <a:pPr algn="ctr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我在為你代禱，我在為你禱告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。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y-92610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20680"/>
          </a:xfrm>
          <a:solidFill>
            <a:schemeClr val="bg2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15875" algn="ctr">
              <a:buNone/>
            </a:pP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Nahaw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ikibanza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mw’ijuru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indent="15875"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rugo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rwe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wera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kub’g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Umwana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we.</a:t>
            </a: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5875" algn="ctr">
              <a:buNone/>
            </a:pPr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5875"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Father, to me He has given a hope for eternity, blessed and true.</a:t>
            </a:r>
          </a:p>
          <a:p>
            <a:pPr indent="15875" algn="ctr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5875"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我有一天父，祂給我永恆希望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5875" algn="ctr"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也給我永恆祝福及真誠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ft-68726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5760640"/>
          </a:xfrm>
          <a:solidFill>
            <a:schemeClr val="accent2">
              <a:lumMod val="60000"/>
              <a:lumOff val="40000"/>
              <a:alpha val="30000"/>
            </a:schemeClr>
          </a:solidFill>
        </p:spPr>
        <p:txBody>
          <a:bodyPr anchor="ctr"/>
          <a:lstStyle/>
          <a:p>
            <a:pPr algn="ctr">
              <a:buNone/>
            </a:pP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Azangezayo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tuban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iteka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ryose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Ichyampa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tuzabaneyo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receive it all shining in brightness, dear friend could I see you receiving one too.</a:t>
            </a:r>
          </a:p>
          <a:p>
            <a:pPr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當我在光明中領受這些祝福，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  <a:p>
            <a:pPr algn="ctr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親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愛的朋友，你也有你的福。</a:t>
            </a:r>
            <a:endParaRPr lang="en-CA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  <a:p>
            <a:pPr algn="ctr">
              <a:buNone/>
            </a:pP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-hands-75287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4387"/>
            <a:ext cx="9144000" cy="52292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  <a:solidFill>
            <a:schemeClr val="bg1">
              <a:lumMod val="50000"/>
              <a:alpha val="35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ninging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Imana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ngw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ikwereke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Ng’umwakire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nawe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ngusabira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79375"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I am praying,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I am praying,</a:t>
            </a:r>
          </a:p>
          <a:p>
            <a:pPr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I am praying,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praying for you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我在為你代禱，我在為你代禱。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  <a:p>
            <a:pPr algn="ctr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我在為你代禱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，為你我禱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。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ayer-888757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124744"/>
            <a:ext cx="4176464" cy="500141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I am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praying,</a:t>
            </a:r>
          </a:p>
          <a:p>
            <a:pPr algn="ctr">
              <a:buNone/>
            </a:pP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praying for you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en-CA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  <a:p>
            <a:pPr algn="ctr">
              <a:buNone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我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在為你代禱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，</a:t>
            </a:r>
            <a:endParaRPr lang="en-CA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</a:endParaRPr>
          </a:p>
          <a:p>
            <a:pPr algn="ctr">
              <a:buNone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為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你我禱告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</a:rPr>
              <a:t>。</a:t>
            </a:r>
            <a:endParaRPr lang="en-C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-hands-75287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4387"/>
            <a:ext cx="9144000" cy="5229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4968551"/>
          </a:xfrm>
          <a:solidFill>
            <a:schemeClr val="bg1">
              <a:alpha val="25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is praying for you,</a:t>
            </a:r>
          </a:p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praying for you.</a:t>
            </a:r>
          </a:p>
          <a:p>
            <a:pPr algn="ctr">
              <a:buNone/>
            </a:pP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有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人在為你禱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告、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我在為你禱告</a:t>
            </a: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rt-70014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120680"/>
          </a:xfrm>
          <a:solidFill>
            <a:srgbClr val="DD974B">
              <a:alpha val="25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great God you may know not,</a:t>
            </a:r>
          </a:p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has always loved you.</a:t>
            </a:r>
          </a:p>
          <a:p>
            <a:pPr algn="ctr">
              <a:buNone/>
            </a:pPr>
            <a:endParaRPr lang="en-C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這位偉大真神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，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你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或許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不識，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但祂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永遠愛你。</a:t>
            </a: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l-96164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404664"/>
            <a:ext cx="4834880" cy="604867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just as you are,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the spirit call.</a:t>
            </a:r>
          </a:p>
          <a:p>
            <a:pPr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以你本相前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來，</a:t>
            </a:r>
            <a:endParaRPr lang="en-CA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聆聽聖靈呼喚。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rt in pa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7"/>
            <a:ext cx="9144000" cy="68395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620688"/>
            <a:ext cx="6696744" cy="5544616"/>
          </a:xfrm>
          <a:solidFill>
            <a:schemeClr val="tx1">
              <a:lumMod val="85000"/>
              <a:lumOff val="15000"/>
              <a:alpha val="3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just as you are,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see,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receive,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live for ever.</a:t>
            </a: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以你本相前來，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來觀看、來領受、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來得著永生。</a:t>
            </a:r>
            <a:endParaRPr lang="en-C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endParaRPr lang="en-C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l-96164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404664"/>
            <a:ext cx="4834880" cy="604867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just as you are,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the spirit call.</a:t>
            </a:r>
          </a:p>
          <a:p>
            <a:pPr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以你本相前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來，</a:t>
            </a:r>
            <a:endParaRPr lang="en-CA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聆聽聖靈呼喚。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rt in pa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7"/>
            <a:ext cx="9144000" cy="68395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620688"/>
            <a:ext cx="6696744" cy="5544616"/>
          </a:xfrm>
          <a:solidFill>
            <a:schemeClr val="tx1">
              <a:lumMod val="85000"/>
              <a:lumOff val="15000"/>
              <a:alpha val="3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just as you are,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see,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receive, </a:t>
            </a:r>
          </a:p>
          <a:p>
            <a:pPr algn="ctr">
              <a:buNone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live forever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以你本相前來，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來觀看、來領受、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來得著永生。</a:t>
            </a:r>
            <a:endParaRPr lang="en-C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endParaRPr lang="en-C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kclc.ru/part_3/GooD_Photos/Wallpapers%20part1/carry-my-cross_448_1024x768.jpg"/>
          <p:cNvPicPr>
            <a:picLocks noChangeAspect="1" noChangeArrowheads="1"/>
          </p:cNvPicPr>
          <p:nvPr/>
        </p:nvPicPr>
        <p:blipFill>
          <a:blip r:embed="rId2" cstate="print"/>
          <a:srcRect t="8829"/>
          <a:stretch>
            <a:fillRect/>
          </a:stretch>
        </p:blipFill>
        <p:spPr bwMode="auto">
          <a:xfrm>
            <a:off x="0" y="0"/>
            <a:ext cx="912175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052736"/>
            <a:ext cx="62646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676456" cy="6381328"/>
          </a:xfrm>
          <a:noFill/>
        </p:spPr>
        <p:txBody>
          <a:bodyPr anchor="ctr">
            <a:noAutofit/>
          </a:bodyPr>
          <a:lstStyle/>
          <a:p>
            <a:pPr indent="15875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Saviour, He’s pleading in glory, </a:t>
            </a:r>
          </a:p>
          <a:p>
            <a:pPr indent="15875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dear loving Saviour, </a:t>
            </a:r>
          </a:p>
          <a:p>
            <a:pPr indent="15875" algn="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earth friends be few.</a:t>
            </a:r>
          </a:p>
          <a:p>
            <a:pPr indent="15875" algn="r"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5875" algn="r">
              <a:buNone/>
            </a:pPr>
            <a:endParaRPr lang="en-C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5875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我有一位救主、祂在榮耀中代禱</a:t>
            </a:r>
          </a:p>
          <a:p>
            <a:pPr marL="446088" indent="15875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一位慈愛救主，雖然朋友少。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-92610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976664"/>
          </a:xfrm>
          <a:solidFill>
            <a:schemeClr val="bg2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how He is watching </a:t>
            </a:r>
          </a:p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tenderness over me, </a:t>
            </a:r>
          </a:p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oh that my Saviour </a:t>
            </a:r>
          </a:p>
          <a:p>
            <a:pPr algn="ctr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your Saviour too.</a:t>
            </a:r>
          </a:p>
          <a:p>
            <a:pPr algn="ctr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他用慈愛眼光，一輩子看顧我，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是我的救主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，祂也是你主。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610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Come Just As You Are (For You I Am Praying)  以你本相前來 (我在為你禱告)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Just As You Are (For You I Am Praying)</dc:title>
  <dc:creator>TJC Audio</dc:creator>
  <cp:lastModifiedBy>TJC Audio</cp:lastModifiedBy>
  <cp:revision>4</cp:revision>
  <dcterms:created xsi:type="dcterms:W3CDTF">2015-10-24T17:58:54Z</dcterms:created>
  <dcterms:modified xsi:type="dcterms:W3CDTF">2015-10-31T20:16:26Z</dcterms:modified>
</cp:coreProperties>
</file>